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1" r:id="rId2"/>
    <p:sldId id="286" r:id="rId3"/>
    <p:sldId id="287" r:id="rId4"/>
    <p:sldId id="288" r:id="rId5"/>
  </p:sldIdLst>
  <p:sldSz cx="9144000" cy="6858000" type="screen4x3"/>
  <p:notesSz cx="6797675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06EA"/>
    <a:srgbClr val="FFFFCC"/>
    <a:srgbClr val="4780FF"/>
    <a:srgbClr val="FFFFFF"/>
    <a:srgbClr val="CCFFCC"/>
    <a:srgbClr val="CCFFFF"/>
    <a:srgbClr val="CCECFF"/>
    <a:srgbClr val="00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9833" autoAdjust="0"/>
  </p:normalViewPr>
  <p:slideViewPr>
    <p:cSldViewPr>
      <p:cViewPr varScale="1">
        <p:scale>
          <a:sx n="73" d="100"/>
          <a:sy n="73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E11B2-78AB-4F42-AB0D-E2EB1E8BA4E6}" type="datetimeFigureOut">
              <a:rPr lang="it-IT"/>
              <a:pPr>
                <a:defRPr/>
              </a:pPr>
              <a:t>05/09/2023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7916F3C-FA4C-4A8B-8B43-E0004B7A578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02923-A245-4711-86AE-837ED4C065BB}" type="datetimeFigureOut">
              <a:rPr lang="it-IT"/>
              <a:pPr>
                <a:defRPr/>
              </a:pPr>
              <a:t>05/09/2023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91CDA-72DA-428D-B1C7-4575E42AC3A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41B6-25FC-437C-B4FC-2DF5408FBD3A}" type="datetimeFigureOut">
              <a:rPr lang="it-IT"/>
              <a:pPr>
                <a:defRPr/>
              </a:pPr>
              <a:t>05/09/2023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1090D-E9D5-448A-BBCC-432F889CB8E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CDE1A-5227-4CE9-B260-3595C8A529CE}" type="datetimeFigureOut">
              <a:rPr lang="it-IT"/>
              <a:pPr>
                <a:defRPr/>
              </a:pPr>
              <a:t>05/09/2023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876D8-A6D2-409A-AC0B-42AD73C5A6E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0D3A0-44ED-46C8-95DA-221AED0F3EF9}" type="datetimeFigureOut">
              <a:rPr lang="it-IT"/>
              <a:pPr>
                <a:defRPr/>
              </a:pPr>
              <a:t>05/09/2023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9A2A-4579-4676-989D-05DB8506F4F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9F619-191E-4C55-8CB4-12926E50714F}" type="datetimeFigureOut">
              <a:rPr lang="it-IT"/>
              <a:pPr>
                <a:defRPr/>
              </a:pPr>
              <a:t>05/09/2023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6C933-B526-4663-A682-B306330B7A3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3BB74-8E92-48C6-B4A3-464BE988CD54}" type="datetimeFigureOut">
              <a:rPr lang="it-IT"/>
              <a:pPr>
                <a:defRPr/>
              </a:pPr>
              <a:t>05/09/2023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CCAB7-D041-458D-9A9A-1BDB3174133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3D488-11EA-4756-B4A9-F7BCB89F258D}" type="datetimeFigureOut">
              <a:rPr lang="it-IT"/>
              <a:pPr>
                <a:defRPr/>
              </a:pPr>
              <a:t>05/09/2023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BC187-2CBE-428B-BE6D-4F2798D012B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32E67-96BC-4D59-AB83-28CA9ECC41BD}" type="datetimeFigureOut">
              <a:rPr lang="it-IT"/>
              <a:pPr>
                <a:defRPr/>
              </a:pPr>
              <a:t>05/09/2023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D4F08-048A-4514-8364-1A39284009C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EB3F5-48BE-453A-ABE5-C727CF540096}" type="datetimeFigureOut">
              <a:rPr lang="it-IT"/>
              <a:pPr>
                <a:defRPr/>
              </a:pPr>
              <a:t>05/09/2023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D867D-C367-428A-B391-37C9179DB10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A0FCC-274A-4362-8C16-037F5D5C8FF7}" type="datetimeFigureOut">
              <a:rPr lang="it-IT"/>
              <a:pPr>
                <a:defRPr/>
              </a:pPr>
              <a:t>05/09/2023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B090A-96EC-40A3-A550-9898798C11E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77E96-B821-4C6D-A27A-102A26458D4C}" type="datetimeFigureOut">
              <a:rPr lang="it-IT"/>
              <a:pPr>
                <a:defRPr/>
              </a:pPr>
              <a:t>05/09/2023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5EA2-2622-4F0E-A18A-29D218CBD37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CB90A0-ABE2-4486-A6C4-4061885EEF1F}" type="datetimeFigureOut">
              <a:rPr lang="it-IT"/>
              <a:pPr>
                <a:defRPr/>
              </a:pPr>
              <a:t>05/09/2023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42497AE-67B3-4E42-BDEF-6ABA4AE6300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asellaDiTesto 1"/>
          <p:cNvSpPr txBox="1">
            <a:spLocks noChangeArrowheads="1"/>
          </p:cNvSpPr>
          <p:nvPr/>
        </p:nvSpPr>
        <p:spPr bwMode="auto">
          <a:xfrm>
            <a:off x="744538" y="74613"/>
            <a:ext cx="7643812" cy="369887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it-IT" altLang="it-IT" i="1">
                <a:solidFill>
                  <a:srgbClr val="1606EA"/>
                </a:solidFill>
                <a:latin typeface="Calibri" pitchFamily="34" charset="0"/>
              </a:rPr>
              <a:t>IL PROGRAMMA DEI CORSI DI UNITRE CECINA APS PER L’ ANNO 23/24</a:t>
            </a:r>
          </a:p>
        </p:txBody>
      </p:sp>
      <p:graphicFrame>
        <p:nvGraphicFramePr>
          <p:cNvPr id="2" name="Tabella 2"/>
          <p:cNvGraphicFramePr>
            <a:graphicFrameLocks noGrp="1"/>
          </p:cNvGraphicFramePr>
          <p:nvPr/>
        </p:nvGraphicFramePr>
        <p:xfrm>
          <a:off x="714375" y="663575"/>
          <a:ext cx="7643813" cy="556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257"/>
                <a:gridCol w="3683237"/>
                <a:gridCol w="3415319"/>
              </a:tblGrid>
              <a:tr h="370880">
                <a:tc>
                  <a:txBody>
                    <a:bodyPr/>
                    <a:lstStyle/>
                    <a:p>
                      <a:r>
                        <a:rPr lang="it-IT" sz="1800" dirty="0"/>
                        <a:t>N°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CORSO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Docente</a:t>
                      </a:r>
                    </a:p>
                  </a:txBody>
                  <a:tcPr marL="91434" marR="91434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/>
                        <a:t>1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FOTOGRAFIA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PACINI</a:t>
                      </a:r>
                    </a:p>
                  </a:txBody>
                  <a:tcPr marL="91434" marR="91434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/>
                        <a:t>2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CERAMICA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ROSSI </a:t>
                      </a:r>
                    </a:p>
                  </a:txBody>
                  <a:tcPr marL="91434" marR="91434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/>
                        <a:t>3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LINGUA TEDESCA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COSTA</a:t>
                      </a:r>
                    </a:p>
                  </a:txBody>
                  <a:tcPr marL="91434" marR="91434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/>
                        <a:t>4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MUSICOTERAPIA /CORALE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LUTI</a:t>
                      </a:r>
                    </a:p>
                  </a:txBody>
                  <a:tcPr marL="91434" marR="91434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/>
                        <a:t>5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SCACCHI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BARTALI</a:t>
                      </a:r>
                    </a:p>
                  </a:txBody>
                  <a:tcPr marL="91434" marR="91434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/>
                        <a:t>6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PITTURA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TREVISAN</a:t>
                      </a:r>
                    </a:p>
                  </a:txBody>
                  <a:tcPr marL="91434" marR="91434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/>
                        <a:t>7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TEATRO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MEDETTI</a:t>
                      </a:r>
                    </a:p>
                  </a:txBody>
                  <a:tcPr marL="91434" marR="91434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/>
                        <a:t>8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FISICA e TECNOLOGIA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GORETTI</a:t>
                      </a:r>
                    </a:p>
                  </a:txBody>
                  <a:tcPr marL="91434" marR="91434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9</a:t>
                      </a:r>
                      <a:endParaRPr lang="it-IT" sz="1800" dirty="0"/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ARTE TERAPIA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FRITTELLI</a:t>
                      </a:r>
                    </a:p>
                  </a:txBody>
                  <a:tcPr marL="91434" marR="91434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10</a:t>
                      </a:r>
                      <a:endParaRPr lang="it-IT" sz="1800" dirty="0"/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LIRICA</a:t>
                      </a:r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FERRINI</a:t>
                      </a:r>
                    </a:p>
                  </a:txBody>
                  <a:tcPr marL="91434" marR="91434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11</a:t>
                      </a:r>
                      <a:endParaRPr lang="it-IT" sz="1800" dirty="0"/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SCRITTURA</a:t>
                      </a:r>
                      <a:r>
                        <a:rPr lang="it-IT" sz="1800" baseline="0" dirty="0"/>
                        <a:t> CREATIVA</a:t>
                      </a:r>
                      <a:endParaRPr lang="it-IT" sz="1800" dirty="0"/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DE CASTRO</a:t>
                      </a:r>
                    </a:p>
                  </a:txBody>
                  <a:tcPr marL="91434" marR="91434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12</a:t>
                      </a:r>
                      <a:endParaRPr lang="it-IT" sz="1800" dirty="0"/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INGLESE BASE</a:t>
                      </a:r>
                      <a:endParaRPr lang="it-IT" sz="1800" dirty="0"/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FARNESI</a:t>
                      </a:r>
                    </a:p>
                  </a:txBody>
                  <a:tcPr marL="91434" marR="91434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13</a:t>
                      </a:r>
                      <a:endParaRPr lang="it-IT" sz="1800" dirty="0"/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INGLESE INTERMEDIO</a:t>
                      </a:r>
                      <a:endParaRPr lang="it-IT" sz="1800" dirty="0"/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NOCCHI</a:t>
                      </a:r>
                      <a:endParaRPr lang="it-IT" sz="1800" dirty="0"/>
                    </a:p>
                  </a:txBody>
                  <a:tcPr marL="91434" marR="91434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14</a:t>
                      </a:r>
                      <a:endParaRPr lang="it-IT" sz="1800" dirty="0"/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INGLESE AVANZATO</a:t>
                      </a:r>
                      <a:endParaRPr lang="it-IT" sz="1800" dirty="0"/>
                    </a:p>
                  </a:txBody>
                  <a:tcPr marL="91434" marR="91434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TUNLEY</a:t>
                      </a:r>
                      <a:endParaRPr lang="it-IT" sz="1800" dirty="0"/>
                    </a:p>
                  </a:txBody>
                  <a:tcPr marL="91434" marR="91434"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2"/>
          <p:cNvGraphicFramePr>
            <a:graphicFrameLocks noGrp="1"/>
          </p:cNvGraphicFramePr>
          <p:nvPr/>
        </p:nvGraphicFramePr>
        <p:xfrm>
          <a:off x="815975" y="642938"/>
          <a:ext cx="7644457" cy="5924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713"/>
                <a:gridCol w="3492553"/>
                <a:gridCol w="3715191"/>
              </a:tblGrid>
              <a:tr h="360040">
                <a:tc>
                  <a:txBody>
                    <a:bodyPr/>
                    <a:lstStyle/>
                    <a:p>
                      <a:r>
                        <a:rPr lang="it-IT" sz="1800" dirty="0"/>
                        <a:t>N°</a:t>
                      </a:r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CORSO</a:t>
                      </a:r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Docente</a:t>
                      </a:r>
                    </a:p>
                  </a:txBody>
                  <a:tcPr marL="91410" marR="91410" marT="45731" marB="45731"/>
                </a:tc>
              </a:tr>
              <a:tr h="370891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15</a:t>
                      </a:r>
                      <a:endParaRPr lang="it-IT" sz="1800" dirty="0"/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CALLIGRAFIA</a:t>
                      </a:r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DE SANCTIS</a:t>
                      </a:r>
                    </a:p>
                  </a:txBody>
                  <a:tcPr marL="91410" marR="91410" marT="45731" marB="45731"/>
                </a:tc>
              </a:tr>
              <a:tr h="370891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16</a:t>
                      </a:r>
                      <a:endParaRPr lang="it-IT" sz="1800" dirty="0"/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LAVORAZIONI CESTI</a:t>
                      </a:r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COSIMI</a:t>
                      </a:r>
                    </a:p>
                  </a:txBody>
                  <a:tcPr marL="91410" marR="91410" marT="45731" marB="45731"/>
                </a:tc>
              </a:tr>
              <a:tr h="370891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17</a:t>
                      </a:r>
                      <a:endParaRPr lang="it-IT" sz="1800" dirty="0"/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ARTE</a:t>
                      </a:r>
                      <a:r>
                        <a:rPr lang="it-IT" sz="1800" baseline="0" dirty="0"/>
                        <a:t> E </a:t>
                      </a:r>
                      <a:r>
                        <a:rPr lang="it-IT" sz="1800" dirty="0"/>
                        <a:t>COSTUME</a:t>
                      </a:r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CIURLI</a:t>
                      </a:r>
                    </a:p>
                  </a:txBody>
                  <a:tcPr marL="91410" marR="91410" marT="45731" marB="45731"/>
                </a:tc>
              </a:tr>
              <a:tr h="370891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18</a:t>
                      </a:r>
                      <a:endParaRPr lang="it-IT" sz="1800" dirty="0"/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SPAGNOLO</a:t>
                      </a:r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NOCCHI</a:t>
                      </a:r>
                    </a:p>
                  </a:txBody>
                  <a:tcPr marL="91410" marR="91410" marT="45731" marB="45731"/>
                </a:tc>
              </a:tr>
              <a:tr h="370891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19</a:t>
                      </a:r>
                      <a:endParaRPr lang="it-IT" sz="1800" dirty="0"/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KARAOKE</a:t>
                      </a:r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LACETERA/DI LEONARDO</a:t>
                      </a:r>
                    </a:p>
                  </a:txBody>
                  <a:tcPr marL="91410" marR="91410" marT="45731" marB="45731"/>
                </a:tc>
              </a:tr>
              <a:tr h="370891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20</a:t>
                      </a:r>
                      <a:endParaRPr lang="it-IT" sz="1800" dirty="0"/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STORIA DEL CINEMA</a:t>
                      </a:r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NICOLOSI</a:t>
                      </a:r>
                    </a:p>
                  </a:txBody>
                  <a:tcPr marL="91410" marR="91410" marT="45731" marB="45731"/>
                </a:tc>
              </a:tr>
              <a:tr h="36120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21</a:t>
                      </a:r>
                      <a:endParaRPr lang="it-IT" sz="1800" dirty="0"/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ALFABETIZZ. INFORMATICA</a:t>
                      </a:r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PACINI</a:t>
                      </a:r>
                    </a:p>
                  </a:txBody>
                  <a:tcPr marL="91410" marR="91410" marT="45731" marB="45731"/>
                </a:tc>
              </a:tr>
              <a:tr h="370891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22</a:t>
                      </a:r>
                      <a:endParaRPr lang="it-IT" sz="1800" dirty="0"/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STORIA</a:t>
                      </a:r>
                      <a:r>
                        <a:rPr lang="it-IT" sz="1800" baseline="0" dirty="0"/>
                        <a:t> DAL 1870 AL 1918</a:t>
                      </a:r>
                      <a:endParaRPr lang="it-IT" sz="1800" dirty="0"/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BENDINELLI</a:t>
                      </a:r>
                    </a:p>
                  </a:txBody>
                  <a:tcPr marL="91410" marR="91410" marT="45731" marB="45731"/>
                </a:tc>
              </a:tr>
              <a:tr h="370891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23</a:t>
                      </a:r>
                      <a:endParaRPr lang="it-IT" sz="1800" dirty="0"/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PROCESSI CHIMICI</a:t>
                      </a:r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BARBAGLI</a:t>
                      </a:r>
                    </a:p>
                  </a:txBody>
                  <a:tcPr marL="91410" marR="91410" marT="45731" marB="45731"/>
                </a:tc>
              </a:tr>
              <a:tr h="370891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24</a:t>
                      </a:r>
                      <a:endParaRPr lang="it-IT" sz="1800" dirty="0"/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MEDICINA</a:t>
                      </a:r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BARLETTANI</a:t>
                      </a:r>
                    </a:p>
                  </a:txBody>
                  <a:tcPr marL="91410" marR="91410" marT="45731" marB="45731"/>
                </a:tc>
              </a:tr>
              <a:tr h="370891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25</a:t>
                      </a:r>
                      <a:endParaRPr lang="it-IT" sz="1800" dirty="0"/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STORIA ARTE E TEATRO</a:t>
                      </a:r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FRITTELLI</a:t>
                      </a:r>
                    </a:p>
                  </a:txBody>
                  <a:tcPr marL="91410" marR="91410" marT="45725" marB="45725"/>
                </a:tc>
              </a:tr>
              <a:tr h="370891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26</a:t>
                      </a:r>
                      <a:endParaRPr lang="it-IT" sz="1800" dirty="0"/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STORIA DEL NOVECENTO</a:t>
                      </a:r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CUSMAI</a:t>
                      </a:r>
                    </a:p>
                  </a:txBody>
                  <a:tcPr marL="91410" marR="91410" marT="45725" marB="45725"/>
                </a:tc>
              </a:tr>
              <a:tr h="370891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27</a:t>
                      </a:r>
                      <a:endParaRPr lang="it-IT" sz="1800" dirty="0"/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PSICOLOGIA</a:t>
                      </a:r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TALLARICO</a:t>
                      </a:r>
                    </a:p>
                  </a:txBody>
                  <a:tcPr marL="91410" marR="91410" marT="45725" marB="45725"/>
                </a:tc>
              </a:tr>
              <a:tr h="370891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28</a:t>
                      </a:r>
                      <a:endParaRPr lang="it-IT" sz="1800" dirty="0"/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ARTISTI e OPERE</a:t>
                      </a:r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MAURINI</a:t>
                      </a:r>
                    </a:p>
                  </a:txBody>
                  <a:tcPr marL="91410" marR="91410" marT="45725" marB="45725"/>
                </a:tc>
              </a:tr>
              <a:tr h="370891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29</a:t>
                      </a:r>
                      <a:endParaRPr lang="it-IT" sz="1800" dirty="0"/>
                    </a:p>
                  </a:txBody>
                  <a:tcPr marL="91410" marR="91410" marT="45731" marB="45731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STORIA</a:t>
                      </a:r>
                      <a:r>
                        <a:rPr lang="it-IT" sz="1800" baseline="0" dirty="0"/>
                        <a:t> ROMANA</a:t>
                      </a:r>
                      <a:endParaRPr lang="it-IT" sz="1800" dirty="0"/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GORINI</a:t>
                      </a:r>
                    </a:p>
                  </a:txBody>
                  <a:tcPr marL="91410" marR="91410" marT="45725" marB="45725"/>
                </a:tc>
              </a:tr>
            </a:tbl>
          </a:graphicData>
        </a:graphic>
      </p:graphicFrame>
      <p:sp>
        <p:nvSpPr>
          <p:cNvPr id="9288" name="CasellaDiTesto 1"/>
          <p:cNvSpPr txBox="1">
            <a:spLocks noChangeArrowheads="1"/>
          </p:cNvSpPr>
          <p:nvPr/>
        </p:nvSpPr>
        <p:spPr bwMode="auto">
          <a:xfrm>
            <a:off x="815975" y="106363"/>
            <a:ext cx="7643813" cy="369887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it-IT" altLang="it-IT" i="1">
                <a:solidFill>
                  <a:srgbClr val="1606EA"/>
                </a:solidFill>
                <a:latin typeface="Calibri" pitchFamily="34" charset="0"/>
              </a:rPr>
              <a:t>I CORSI E I DOCENTI (2/4)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2"/>
          <p:cNvGraphicFramePr>
            <a:graphicFrameLocks noGrp="1"/>
          </p:cNvGraphicFramePr>
          <p:nvPr/>
        </p:nvGraphicFramePr>
        <p:xfrm>
          <a:off x="950913" y="620713"/>
          <a:ext cx="7653535" cy="593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9"/>
                <a:gridCol w="3618342"/>
                <a:gridCol w="3604004"/>
              </a:tblGrid>
              <a:tr h="370880">
                <a:tc>
                  <a:txBody>
                    <a:bodyPr/>
                    <a:lstStyle/>
                    <a:p>
                      <a:r>
                        <a:rPr lang="it-IT" sz="1800" dirty="0"/>
                        <a:t>N°</a:t>
                      </a:r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CORSO</a:t>
                      </a:r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Docente</a:t>
                      </a:r>
                    </a:p>
                  </a:txBody>
                  <a:tcPr marL="91410" marR="91410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30</a:t>
                      </a:r>
                      <a:endParaRPr lang="it-IT" sz="1800" dirty="0"/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BIOLOGIA</a:t>
                      </a:r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GIARDI</a:t>
                      </a:r>
                    </a:p>
                  </a:txBody>
                  <a:tcPr marL="91410" marR="91410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31</a:t>
                      </a:r>
                      <a:endParaRPr lang="it-IT" sz="1800" dirty="0"/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STORIA MEDIEVALE</a:t>
                      </a:r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PISANESCHI</a:t>
                      </a:r>
                    </a:p>
                  </a:txBody>
                  <a:tcPr marL="91410" marR="91410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32</a:t>
                      </a:r>
                      <a:endParaRPr lang="it-IT" sz="1800" dirty="0"/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LETTERATURA ITALIANA: le origini</a:t>
                      </a:r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BETTI</a:t>
                      </a:r>
                    </a:p>
                  </a:txBody>
                  <a:tcPr marL="91410" marR="91410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33</a:t>
                      </a:r>
                      <a:endParaRPr lang="it-IT" sz="1800" dirty="0"/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LETTERATURA del ‘900</a:t>
                      </a:r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ROTELLI</a:t>
                      </a:r>
                    </a:p>
                  </a:txBody>
                  <a:tcPr marL="91410" marR="91410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34</a:t>
                      </a:r>
                      <a:endParaRPr lang="it-IT" sz="1800" dirty="0"/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STORIA LOCALE</a:t>
                      </a:r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VERANI</a:t>
                      </a:r>
                    </a:p>
                  </a:txBody>
                  <a:tcPr marL="91410" marR="91410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35</a:t>
                      </a:r>
                      <a:endParaRPr lang="it-IT" sz="1800" dirty="0"/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EPICA</a:t>
                      </a:r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MORI</a:t>
                      </a:r>
                    </a:p>
                  </a:txBody>
                  <a:tcPr marL="91410" marR="91410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36</a:t>
                      </a:r>
                      <a:endParaRPr lang="it-IT" sz="1800" dirty="0"/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LETTERATURA </a:t>
                      </a:r>
                      <a:r>
                        <a:rPr lang="it-IT" sz="1800" dirty="0"/>
                        <a:t>LATINA</a:t>
                      </a:r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RAPUANO</a:t>
                      </a:r>
                    </a:p>
                  </a:txBody>
                  <a:tcPr marL="91410" marR="91410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37</a:t>
                      </a:r>
                      <a:endParaRPr lang="it-IT" sz="1800" dirty="0"/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GLI ETRUSCHI /La FED. RUSSA</a:t>
                      </a:r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CIPOLLI </a:t>
                      </a:r>
                    </a:p>
                  </a:txBody>
                  <a:tcPr marL="91410" marR="91410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38</a:t>
                      </a:r>
                      <a:endParaRPr lang="it-IT" sz="1800" dirty="0"/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FILOSOFIA</a:t>
                      </a:r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GIANNOTTI</a:t>
                      </a:r>
                    </a:p>
                  </a:txBody>
                  <a:tcPr marL="91410" marR="91410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39</a:t>
                      </a:r>
                      <a:endParaRPr lang="it-IT" sz="1800" dirty="0"/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FISICA</a:t>
                      </a:r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MONTESARCHIO</a:t>
                      </a:r>
                    </a:p>
                  </a:txBody>
                  <a:tcPr marL="91410" marR="91410"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40</a:t>
                      </a:r>
                      <a:endParaRPr lang="it-IT" sz="1800" dirty="0"/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PEDAGOGIA</a:t>
                      </a:r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BRUZZANITI</a:t>
                      </a:r>
                    </a:p>
                  </a:txBody>
                  <a:tcPr marL="91434" marR="91434" marT="45726" marB="45726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41</a:t>
                      </a:r>
                      <a:endParaRPr lang="it-IT" sz="1800" dirty="0"/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LAVORAZIONE TIFFANY</a:t>
                      </a:r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GHIRELLI/GIURA</a:t>
                      </a:r>
                    </a:p>
                  </a:txBody>
                  <a:tcPr marL="91434" marR="91434" marT="45726" marB="45726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42</a:t>
                      </a:r>
                      <a:endParaRPr lang="it-IT" sz="1800" dirty="0"/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ITINERARI ARTISTICI</a:t>
                      </a:r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BRESCI BOULE</a:t>
                      </a:r>
                    </a:p>
                  </a:txBody>
                  <a:tcPr marL="91434" marR="91434" marT="45726" marB="45726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43</a:t>
                      </a:r>
                      <a:endParaRPr lang="it-IT" sz="1800" dirty="0"/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TEOLOGIA</a:t>
                      </a:r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SALVINI</a:t>
                      </a:r>
                    </a:p>
                  </a:txBody>
                  <a:tcPr marL="91434" marR="91434" marT="45726" marB="45726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44</a:t>
                      </a:r>
                      <a:endParaRPr lang="it-IT" sz="1800" dirty="0"/>
                    </a:p>
                  </a:txBody>
                  <a:tcPr marL="91410" marR="91410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HOBBY CREATIVO</a:t>
                      </a:r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CARTASEGNA</a:t>
                      </a:r>
                    </a:p>
                  </a:txBody>
                  <a:tcPr marL="91434" marR="91434" marT="45726" marB="45726"/>
                </a:tc>
              </a:tr>
            </a:tbl>
          </a:graphicData>
        </a:graphic>
      </p:graphicFrame>
      <p:sp>
        <p:nvSpPr>
          <p:cNvPr id="10312" name="CasellaDiTesto 1"/>
          <p:cNvSpPr txBox="1">
            <a:spLocks noChangeArrowheads="1"/>
          </p:cNvSpPr>
          <p:nvPr/>
        </p:nvSpPr>
        <p:spPr bwMode="auto">
          <a:xfrm>
            <a:off x="889000" y="117475"/>
            <a:ext cx="7643813" cy="369888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it-IT" altLang="it-IT" i="1">
                <a:solidFill>
                  <a:srgbClr val="1606EA"/>
                </a:solidFill>
                <a:latin typeface="Calibri" pitchFamily="34" charset="0"/>
              </a:rPr>
              <a:t>I CORSI E I DOCENTI (3/4)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2"/>
          <p:cNvGraphicFramePr>
            <a:graphicFrameLocks noGrp="1"/>
          </p:cNvGraphicFramePr>
          <p:nvPr/>
        </p:nvGraphicFramePr>
        <p:xfrm>
          <a:off x="900113" y="722313"/>
          <a:ext cx="7632326" cy="5206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579"/>
                <a:gridCol w="3796344"/>
                <a:gridCol w="3385403"/>
              </a:tblGrid>
              <a:tr h="370884">
                <a:tc>
                  <a:txBody>
                    <a:bodyPr/>
                    <a:lstStyle/>
                    <a:p>
                      <a:r>
                        <a:rPr lang="it-IT" sz="1800" dirty="0" err="1"/>
                        <a:t>N°</a:t>
                      </a:r>
                      <a:endParaRPr lang="it-IT" sz="1800" dirty="0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CORSO</a:t>
                      </a:r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Docente</a:t>
                      </a:r>
                    </a:p>
                  </a:txBody>
                  <a:tcPr marL="91434" marR="91434" marT="45726" marB="45726"/>
                </a:tc>
              </a:tr>
              <a:tr h="370884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45</a:t>
                      </a:r>
                      <a:endParaRPr lang="it-IT" sz="1800" dirty="0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GINNASTICA</a:t>
                      </a:r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CANTINI</a:t>
                      </a:r>
                    </a:p>
                  </a:txBody>
                  <a:tcPr marL="91434" marR="91434" marT="45726" marB="45726"/>
                </a:tc>
              </a:tr>
              <a:tr h="370884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46</a:t>
                      </a:r>
                      <a:endParaRPr lang="it-IT" sz="1800" dirty="0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YOGA</a:t>
                      </a:r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CINCI/LAMBARDI</a:t>
                      </a:r>
                    </a:p>
                  </a:txBody>
                  <a:tcPr marL="91434" marR="91434" marT="45726" marB="45726"/>
                </a:tc>
              </a:tr>
              <a:tr h="370884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47</a:t>
                      </a:r>
                      <a:endParaRPr lang="it-IT" sz="1800" dirty="0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AUTORI e CORRENTI LETT.</a:t>
                      </a:r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RAGONI</a:t>
                      </a:r>
                    </a:p>
                  </a:txBody>
                  <a:tcPr marL="91434" marR="91434" marT="45726" marB="45726"/>
                </a:tc>
              </a:tr>
              <a:tr h="370884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48</a:t>
                      </a:r>
                      <a:endParaRPr lang="it-IT" sz="1800" dirty="0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SLOW FOOD</a:t>
                      </a:r>
                      <a:endParaRPr lang="it-IT" dirty="0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FERRARI</a:t>
                      </a:r>
                      <a:endParaRPr lang="it-IT" dirty="0"/>
                    </a:p>
                  </a:txBody>
                  <a:tcPr marL="91434" marR="91434" marT="45726" marB="45726"/>
                </a:tc>
              </a:tr>
              <a:tr h="370884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34" marR="91434" marT="45726" marB="45726"/>
                </a:tc>
              </a:tr>
              <a:tr h="37088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4" marR="91434" marT="45726" marB="45726"/>
                </a:tc>
              </a:tr>
              <a:tr h="37088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34" marR="91434" marT="45726" marB="45726"/>
                </a:tc>
              </a:tr>
              <a:tr h="37088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34" marR="91434" marT="45726" marB="45726"/>
                </a:tc>
              </a:tr>
              <a:tr h="37088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34" marR="91434" marT="45726" marB="45726"/>
                </a:tc>
              </a:tr>
              <a:tr h="38492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4" marR="91434" marT="45726" marB="45726"/>
                </a:tc>
              </a:tr>
              <a:tr h="37088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4" marR="91434" marT="45726" marB="45726"/>
                </a:tc>
              </a:tr>
              <a:tr h="37088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4" marR="91434" marT="45726" marB="45726"/>
                </a:tc>
              </a:tr>
              <a:tr h="37088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34" marR="91434" marT="45726" marB="45726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34" marR="91434" marT="45726" marB="45726"/>
                </a:tc>
              </a:tr>
            </a:tbl>
          </a:graphicData>
        </a:graphic>
      </p:graphicFrame>
      <p:sp>
        <p:nvSpPr>
          <p:cNvPr id="11328" name="CasellaDiTesto 1"/>
          <p:cNvSpPr txBox="1">
            <a:spLocks noChangeArrowheads="1"/>
          </p:cNvSpPr>
          <p:nvPr/>
        </p:nvSpPr>
        <p:spPr bwMode="auto">
          <a:xfrm>
            <a:off x="900113" y="179388"/>
            <a:ext cx="7643812" cy="369887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it-IT" altLang="it-IT" i="1">
                <a:solidFill>
                  <a:srgbClr val="1606EA"/>
                </a:solidFill>
                <a:latin typeface="Calibri" pitchFamily="34" charset="0"/>
              </a:rPr>
              <a:t>I CORSI E I DOCENTI (4/4)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2492</TotalTime>
  <Words>255</Words>
  <Application>Microsoft Office PowerPoint</Application>
  <PresentationFormat>Presentazione su schermo (4:3)</PresentationFormat>
  <Paragraphs>160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Arial Black</vt:lpstr>
      <vt:lpstr>Times New Roman</vt:lpstr>
      <vt:lpstr>Tema di Office</vt:lpstr>
      <vt:lpstr>Diapositiva 1</vt:lpstr>
      <vt:lpstr>Diapositiva 2</vt:lpstr>
      <vt:lpstr>Diapositiva 3</vt:lpstr>
      <vt:lpstr>Diapositiva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UNITRE CECINA APS PROGRAMMA DEI CORSI 2021/2022</dc:title>
  <dc:creator>Chiara</dc:creator>
  <cp:lastModifiedBy>User</cp:lastModifiedBy>
  <cp:revision>282</cp:revision>
  <cp:lastPrinted>2022-09-08T16:25:36Z</cp:lastPrinted>
  <dcterms:created xsi:type="dcterms:W3CDTF">2021-09-17T14:29:42Z</dcterms:created>
  <dcterms:modified xsi:type="dcterms:W3CDTF">2023-09-05T14:24:49Z</dcterms:modified>
</cp:coreProperties>
</file>